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C5A59-6567-4D71-9496-9445289BE6BD}" type="datetimeFigureOut">
              <a:rPr lang="zh-TW" altLang="en-US" smtClean="0"/>
              <a:t>2008/12/31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F579-AF5E-4F6A-8A57-2E9ADE5C38F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086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charset="-120"/>
              </a:rPr>
              <a:t>Fig199</a:t>
            </a:r>
          </a:p>
        </p:txBody>
      </p:sp>
      <p:pic>
        <p:nvPicPr>
          <p:cNvPr id="55299" name="Picture 4" descr="&#10;Fig199.jpg                                                     00015053HD1                            B9002A91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25" y="846138"/>
            <a:ext cx="823277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Fig199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Fig199</dc:title>
  <dc:creator>CHUNG</dc:creator>
  <cp:lastModifiedBy>CHUNG</cp:lastModifiedBy>
  <cp:revision>1</cp:revision>
  <dcterms:created xsi:type="dcterms:W3CDTF">2008-12-31T09:22:59Z</dcterms:created>
  <dcterms:modified xsi:type="dcterms:W3CDTF">2008-12-31T09:23:53Z</dcterms:modified>
</cp:coreProperties>
</file>